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4"/>
  </p:notesMasterIdLst>
  <p:sldIdLst>
    <p:sldId id="271" r:id="rId2"/>
    <p:sldId id="258" r:id="rId3"/>
    <p:sldId id="327" r:id="rId4"/>
    <p:sldId id="341" r:id="rId5"/>
    <p:sldId id="345" r:id="rId6"/>
    <p:sldId id="342" r:id="rId7"/>
    <p:sldId id="356" r:id="rId8"/>
    <p:sldId id="346" r:id="rId9"/>
    <p:sldId id="347" r:id="rId10"/>
    <p:sldId id="348" r:id="rId11"/>
    <p:sldId id="343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3" d="100"/>
          <a:sy n="73" d="100"/>
        </p:scale>
        <p:origin x="-168" y="-9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04B27-0F79-4DD3-8583-7B692567FFF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0" r:id="rId6"/>
    <p:sldLayoutId id="2147483666" r:id="rId7"/>
    <p:sldLayoutId id="2147483667" r:id="rId8"/>
    <p:sldLayoutId id="2147483668" r:id="rId9"/>
    <p:sldLayoutId id="2147483669" r:id="rId10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三、我是小小数学家</a:t>
            </a:r>
          </a:p>
        </p:txBody>
      </p:sp>
      <p:sp>
        <p:nvSpPr>
          <p:cNvPr id="3" name="矩形 2"/>
          <p:cNvSpPr/>
          <p:nvPr/>
        </p:nvSpPr>
        <p:spPr>
          <a:xfrm>
            <a:off x="357158" y="928676"/>
            <a:ext cx="800105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同学们种树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每棵树占地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每棵树苗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在如下图所示的这块地上种满树苗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要花多少元钱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矩形 9"/>
          <p:cNvSpPr/>
          <p:nvPr/>
        </p:nvSpPr>
        <p:spPr>
          <a:xfrm>
            <a:off x="785786" y="2500312"/>
            <a:ext cx="42148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24×39÷3×4=1248(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2976" y="3429006"/>
            <a:ext cx="364333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1248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TH236.EPS" descr="id:214749168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7818" y="2571750"/>
            <a:ext cx="2793840" cy="1694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三、我是小小数学家</a:t>
            </a:r>
          </a:p>
        </p:txBody>
      </p:sp>
      <p:sp>
        <p:nvSpPr>
          <p:cNvPr id="3" name="矩形 2"/>
          <p:cNvSpPr/>
          <p:nvPr/>
        </p:nvSpPr>
        <p:spPr>
          <a:xfrm>
            <a:off x="857224" y="928676"/>
            <a:ext cx="7500990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用篱笆围成一个一面靠墙的长方形养鸡场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靠墙的一边长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篱笆共长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米。</a:t>
            </a:r>
          </a:p>
        </p:txBody>
      </p:sp>
      <p:sp>
        <p:nvSpPr>
          <p:cNvPr id="8" name="矩形 7"/>
          <p:cNvSpPr/>
          <p:nvPr/>
        </p:nvSpPr>
        <p:spPr>
          <a:xfrm>
            <a:off x="857224" y="2500312"/>
            <a:ext cx="421484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:(32-14)÷2=9(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8662" y="3143254"/>
            <a:ext cx="421484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9×14=126(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8662" y="3857634"/>
            <a:ext cx="421484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d190a.jpg" descr="id:214749169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3504" y="2500312"/>
            <a:ext cx="3399238" cy="11178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4941192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图形与几何</a:t>
            </a:r>
            <a:endParaRPr lang="zh-CN" altLang="en-US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一、我会填</a:t>
            </a:r>
          </a:p>
        </p:txBody>
      </p:sp>
      <p:sp>
        <p:nvSpPr>
          <p:cNvPr id="3" name="矩形 2"/>
          <p:cNvSpPr/>
          <p:nvPr/>
        </p:nvSpPr>
        <p:spPr>
          <a:xfrm>
            <a:off x="357158" y="928676"/>
            <a:ext cx="828680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芳芳傍晚放学回家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面向太阳的方向行走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她的前面是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后面是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左面是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右面是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一个长方形的面积是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2976" y="1571618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43306" y="1571618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29322" y="1571618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4348" y="2214560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8662" y="3500444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0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一、我会填</a:t>
            </a:r>
          </a:p>
        </p:txBody>
      </p:sp>
      <p:sp>
        <p:nvSpPr>
          <p:cNvPr id="3" name="矩形 2"/>
          <p:cNvSpPr/>
          <p:nvPr/>
        </p:nvSpPr>
        <p:spPr>
          <a:xfrm>
            <a:off x="142844" y="928676"/>
            <a:ext cx="8786842" cy="3894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一个正方形的周长是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巧填单位。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语文书厚约为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课桌面的面积约为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4200(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手帕的面积约是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7143768" y="928676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28992" y="2857502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00562" y="3500444"/>
            <a:ext cx="28575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00430" y="4143386"/>
            <a:ext cx="26432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一、我会填</a:t>
            </a:r>
          </a:p>
        </p:txBody>
      </p:sp>
      <p:sp>
        <p:nvSpPr>
          <p:cNvPr id="3" name="矩形 2"/>
          <p:cNvSpPr/>
          <p:nvPr/>
        </p:nvSpPr>
        <p:spPr>
          <a:xfrm>
            <a:off x="71406" y="928676"/>
            <a:ext cx="907262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5.(1)6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(2)8000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800" baseline="30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(3)13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有一块长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厘米、宽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厘米的塑料膜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平方米。</a:t>
            </a:r>
          </a:p>
        </p:txBody>
      </p:sp>
      <p:sp>
        <p:nvSpPr>
          <p:cNvPr id="8" name="矩形 7"/>
          <p:cNvSpPr/>
          <p:nvPr/>
        </p:nvSpPr>
        <p:spPr>
          <a:xfrm>
            <a:off x="3071802" y="928676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86050" y="1571618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14546" y="2214560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14612" y="2928940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57884" y="2934207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130000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0034" y="4143386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6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428596" y="928676"/>
          <a:ext cx="8143932" cy="3500460"/>
        </p:xfrm>
        <a:graphic>
          <a:graphicData uri="http://schemas.openxmlformats.org/drawingml/2006/table">
            <a:tbl>
              <a:tblPr/>
              <a:tblGrid>
                <a:gridCol w="1004888"/>
                <a:gridCol w="1058862"/>
                <a:gridCol w="1222398"/>
                <a:gridCol w="1500198"/>
                <a:gridCol w="3357586"/>
              </a:tblGrid>
              <a:tr h="5834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图　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长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周　长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面　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3410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长方形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厘米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厘米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4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4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34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分米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4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90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分米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4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34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4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4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108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平方米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3410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正方形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25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厘米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4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4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34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4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24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分米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4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二、填一填</a:t>
            </a:r>
          </a:p>
        </p:txBody>
      </p:sp>
      <p:sp>
        <p:nvSpPr>
          <p:cNvPr id="10" name="矩形 9"/>
          <p:cNvSpPr/>
          <p:nvPr/>
        </p:nvSpPr>
        <p:spPr>
          <a:xfrm>
            <a:off x="3857620" y="1428742"/>
            <a:ext cx="20410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43570" y="1428742"/>
            <a:ext cx="24288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00298" y="2000246"/>
            <a:ext cx="204108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43570" y="2000246"/>
            <a:ext cx="24288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00166" y="2571750"/>
            <a:ext cx="204108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88236" y="2571750"/>
            <a:ext cx="204108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14744" y="3143254"/>
            <a:ext cx="204108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15008" y="3143254"/>
            <a:ext cx="24288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00232" y="3786196"/>
            <a:ext cx="204108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15008" y="3786196"/>
            <a:ext cx="24288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2" grpId="0"/>
      <p:bldP spid="13" grpId="0"/>
      <p:bldP spid="15" grpId="0"/>
      <p:bldP spid="16" grpId="0"/>
      <p:bldP spid="17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三、我是小小数学家</a:t>
            </a:r>
          </a:p>
        </p:txBody>
      </p:sp>
      <p:sp>
        <p:nvSpPr>
          <p:cNvPr id="3" name="矩形 2"/>
          <p:cNvSpPr/>
          <p:nvPr/>
        </p:nvSpPr>
        <p:spPr>
          <a:xfrm>
            <a:off x="357158" y="928676"/>
            <a:ext cx="80010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根据下图解答问题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书亭在市场的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少年宫的北面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7554" y="3500444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7224" y="4143386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邮局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d189.jpg" descr="id:214749168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8794" y="1500180"/>
            <a:ext cx="4366248" cy="1785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三、我是小小数学家</a:t>
            </a:r>
          </a:p>
        </p:txBody>
      </p:sp>
      <p:sp>
        <p:nvSpPr>
          <p:cNvPr id="3" name="矩形 2"/>
          <p:cNvSpPr/>
          <p:nvPr/>
        </p:nvSpPr>
        <p:spPr>
          <a:xfrm>
            <a:off x="357158" y="785800"/>
            <a:ext cx="800105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说出晓晓从家出发去少年宫的行走路线。</a:t>
            </a:r>
          </a:p>
        </p:txBody>
      </p:sp>
      <p:sp>
        <p:nvSpPr>
          <p:cNvPr id="13" name="矩形 12"/>
          <p:cNvSpPr/>
          <p:nvPr/>
        </p:nvSpPr>
        <p:spPr>
          <a:xfrm>
            <a:off x="857224" y="1785932"/>
            <a:ext cx="72866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晓晓从家先向东走到市场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再向东南走到书亭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再向东走到学校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再向东北走到少年宫。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三、我是小小数学家</a:t>
            </a:r>
          </a:p>
        </p:txBody>
      </p:sp>
      <p:sp>
        <p:nvSpPr>
          <p:cNvPr id="3" name="矩形 2"/>
          <p:cNvSpPr/>
          <p:nvPr/>
        </p:nvSpPr>
        <p:spPr>
          <a:xfrm>
            <a:off x="357158" y="928676"/>
            <a:ext cx="800105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说出芸芸上学的行走路线。</a:t>
            </a:r>
          </a:p>
        </p:txBody>
      </p:sp>
      <p:sp>
        <p:nvSpPr>
          <p:cNvPr id="10" name="矩形 9"/>
          <p:cNvSpPr/>
          <p:nvPr/>
        </p:nvSpPr>
        <p:spPr>
          <a:xfrm>
            <a:off x="1142976" y="1857370"/>
            <a:ext cx="564360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芸芸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从家先向西走到邮局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再向南走到少年宫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再向西南走到学校。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363</Words>
  <Application>WPS 演示</Application>
  <PresentationFormat>全屏显示(16:9)</PresentationFormat>
  <Paragraphs>97</Paragraphs>
  <Slides>12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339</cp:revision>
  <dcterms:created xsi:type="dcterms:W3CDTF">2018-12-06T02:32:00Z</dcterms:created>
  <dcterms:modified xsi:type="dcterms:W3CDTF">2020-12-21T06:00:44Z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